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Актуальность проблемы</a:t>
            </a:r>
            <a:br>
              <a:rPr lang="ru-RU" sz="49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016824" cy="3793976"/>
          </a:xfrm>
        </p:spPr>
        <p:txBody>
          <a:bodyPr>
            <a:normAutofit fontScale="60000" lnSpcReduction="20000"/>
          </a:bodyPr>
          <a:lstStyle/>
          <a:p>
            <a:pPr marL="571500" indent="-571500" algn="just"/>
            <a:r>
              <a:rPr lang="ru-RU" dirty="0" smtClean="0"/>
              <a:t>   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</a:rPr>
              <a:t>доступность выхода в интернет для детей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</a:rPr>
              <a:t>предпочтение детьми способов виртуального общения, взамен реальному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ru-RU" sz="4700" dirty="0" smtClean="0">
                <a:solidFill>
                  <a:schemeClr val="tx1"/>
                </a:solidFill>
              </a:rPr>
              <a:t>низкая осведомленность родителей детей о существующих угрозах </a:t>
            </a:r>
            <a:r>
              <a:rPr lang="ru-RU" sz="4700" dirty="0" err="1" smtClean="0">
                <a:solidFill>
                  <a:schemeClr val="tx1"/>
                </a:solidFill>
              </a:rPr>
              <a:t>онлайн</a:t>
            </a:r>
            <a:r>
              <a:rPr lang="ru-RU" sz="4700" dirty="0" smtClean="0">
                <a:solidFill>
                  <a:schemeClr val="tx1"/>
                </a:solidFill>
              </a:rPr>
              <a:t> среды</a:t>
            </a:r>
            <a:r>
              <a:rPr lang="ru-RU" sz="3900" dirty="0" smtClean="0">
                <a:solidFill>
                  <a:schemeClr val="tx1"/>
                </a:solidFill>
              </a:rPr>
              <a:t/>
            </a:r>
            <a:br>
              <a:rPr lang="ru-RU" sz="3900" dirty="0" smtClean="0">
                <a:solidFill>
                  <a:schemeClr val="tx1"/>
                </a:solidFill>
              </a:rPr>
            </a:br>
            <a:endParaRPr lang="ru-RU" sz="3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Риски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1206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Рекомендации для родителей по предотвращению интернет-</a:t>
            </a:r>
            <a:br>
              <a:rPr lang="ru-RU" sz="3100" dirty="0" smtClean="0"/>
            </a:br>
            <a:r>
              <a:rPr lang="ru-RU" sz="3100" dirty="0" smtClean="0"/>
              <a:t>хулиганства, </a:t>
            </a:r>
            <a:r>
              <a:rPr lang="ru-RU" sz="3100" dirty="0" err="1" smtClean="0"/>
              <a:t>кибербуллинга</a:t>
            </a:r>
            <a:r>
              <a:rPr lang="ru-RU" sz="31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r>
              <a:rPr lang="ru-RU" sz="2400" dirty="0" smtClean="0"/>
              <a:t>Объясните детям, что при общении в Интернете они должны быть  дружелюбными с другими пользователями. </a:t>
            </a:r>
          </a:p>
          <a:p>
            <a:r>
              <a:rPr lang="ru-RU" sz="2400" dirty="0" smtClean="0"/>
              <a:t> Научите детей правильно реагировать на обидные слова или действия других пользователей. Не стоит общаться с агрессором, и тем более пытаться ответить ему тем же.  </a:t>
            </a:r>
          </a:p>
          <a:p>
            <a:r>
              <a:rPr lang="ru-RU" sz="2400" dirty="0" smtClean="0"/>
              <a:t>  Объясните детям, что личная информация, которую они выкладывают может быть использована агрессорами против них.</a:t>
            </a:r>
          </a:p>
          <a:p>
            <a:r>
              <a:rPr lang="ru-RU" sz="2400" dirty="0" smtClean="0"/>
              <a:t>Помогите ребенку найти выход из ситуации</a:t>
            </a:r>
          </a:p>
          <a:p>
            <a:endParaRPr lang="ru-RU" sz="2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41763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Рекомендации по снижению рисков заражения компьютера вирусами 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хищению персональной информации: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Установите на все домашние компьютеры антивирусные</a:t>
            </a:r>
          </a:p>
          <a:p>
            <a:pPr algn="just">
              <a:buNone/>
            </a:pPr>
            <a:r>
              <a:rPr lang="ru-RU" dirty="0" smtClean="0"/>
              <a:t> программы и специальные почтовые фильтры для предотвращения заражения компьютера и потери ваших данных 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Используйте только лицензионные программы и данные,</a:t>
            </a:r>
          </a:p>
          <a:p>
            <a:pPr algn="just">
              <a:buNone/>
            </a:pPr>
            <a:r>
              <a:rPr lang="ru-RU" dirty="0" smtClean="0"/>
              <a:t>полученные из надежных источников. Чаще всего вирусами бывают заражены пиратские копии программ, особенно компьютерные игры.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Никогда не открывайте вложения, присланные с подозрительных и неизвестных вам адресов.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Следите за тем, чтобы ваш антивирус регулярно обновлялся, и</a:t>
            </a:r>
          </a:p>
          <a:p>
            <a:pPr algn="just">
              <a:buNone/>
            </a:pPr>
            <a:r>
              <a:rPr lang="ru-RU" dirty="0" smtClean="0"/>
              <a:t>раз в неделю проверяйте компьютер на вирусы.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Контентные</a:t>
            </a:r>
            <a:r>
              <a:rPr lang="ru-RU" dirty="0" smtClean="0"/>
              <a:t> риски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err="1" smtClean="0"/>
              <a:t>Контент</a:t>
            </a:r>
            <a:r>
              <a:rPr lang="ru-RU" dirty="0" smtClean="0"/>
              <a:t> - это наполнение или содержание какого-либо информационного ресурса - текст, графика, музыка, видео, звуки и т.д.</a:t>
            </a:r>
          </a:p>
          <a:p>
            <a:pPr algn="just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CSPSD_19\Мои документы\My Received Files\Ваганова Г.В\b7417c31289e5d7417108134674c89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249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248</TotalTime>
  <Words>190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Актуальность проблемы   </vt:lpstr>
      <vt:lpstr>Интернет Риски</vt:lpstr>
      <vt:lpstr>Рекомендации для родителей по предотвращению интернет- хулиганства, кибербуллинга  </vt:lpstr>
      <vt:lpstr>Рекомендации по снижению рисков заражения компьютера вирусами и хищению персональной информации: </vt:lpstr>
      <vt:lpstr>Контентные риски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проблемы   </dc:title>
  <cp:lastModifiedBy>CSPSD_19</cp:lastModifiedBy>
  <cp:revision>30</cp:revision>
  <dcterms:modified xsi:type="dcterms:W3CDTF">2016-02-25T09:51:25Z</dcterms:modified>
</cp:coreProperties>
</file>